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96" r:id="rId21"/>
    <p:sldId id="297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9" r:id="rId40"/>
    <p:sldId id="292" r:id="rId41"/>
    <p:sldId id="298" r:id="rId42"/>
    <p:sldId id="293" r:id="rId43"/>
    <p:sldId id="294" r:id="rId44"/>
    <p:sldId id="295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3" autoAdjust="0"/>
    <p:restoredTop sz="94580" autoAdjust="0"/>
  </p:normalViewPr>
  <p:slideViewPr>
    <p:cSldViewPr>
      <p:cViewPr varScale="1">
        <p:scale>
          <a:sx n="69" d="100"/>
          <a:sy n="69" d="100"/>
        </p:scale>
        <p:origin x="-1020" y="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11/23/2019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00" y="-141027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8803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103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6091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4837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2151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8925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5197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9116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92756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8483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25771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7400" y="-15240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127291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2699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10625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79330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2722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058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18006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11120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68667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82931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3169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060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2926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057829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709927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56831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43321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06661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59644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38492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78448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46015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7314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53467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52115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38475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47625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532412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08037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7310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7127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0143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24330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59056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1081</TotalTime>
  <Words>0</Words>
  <Application>Microsoft Office PowerPoint</Application>
  <PresentationFormat>On-screen Show (4:3)</PresentationFormat>
  <Paragraphs>0</Paragraphs>
  <Slides>44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Trek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</dc:creator>
  <cp:lastModifiedBy>PC</cp:lastModifiedBy>
  <cp:revision>38</cp:revision>
  <dcterms:created xsi:type="dcterms:W3CDTF">2006-08-16T00:00:00Z</dcterms:created>
  <dcterms:modified xsi:type="dcterms:W3CDTF">2019-11-23T07:12:09Z</dcterms:modified>
</cp:coreProperties>
</file>

<file path=docProps/thumbnail.jpeg>
</file>